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2"/>
  </p:notesMasterIdLst>
  <p:handoutMasterIdLst>
    <p:handoutMasterId r:id="rId23"/>
  </p:handoutMasterIdLst>
  <p:sldIdLst>
    <p:sldId id="258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60" r:id="rId17"/>
    <p:sldId id="263" r:id="rId18"/>
    <p:sldId id="264" r:id="rId19"/>
    <p:sldId id="268" r:id="rId20"/>
    <p:sldId id="269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980" autoAdjust="0"/>
  </p:normalViewPr>
  <p:slideViewPr>
    <p:cSldViewPr snapToGrid="0">
      <p:cViewPr varScale="1">
        <p:scale>
          <a:sx n="77" d="100"/>
          <a:sy n="77" d="100"/>
        </p:scale>
        <p:origin x="9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9055CF-8DEB-4A02-949A-DE72B6AC5D37}" type="doc">
      <dgm:prSet loTypeId="urn:microsoft.com/office/officeart/2005/8/layout/h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2E8A29-955A-4C7C-A174-3E9DCD4DC89B}">
      <dgm:prSet phldrT="[Text]"/>
      <dgm:spPr/>
      <dgm:t>
        <a:bodyPr/>
        <a:lstStyle/>
        <a:p>
          <a:r>
            <a:rPr lang="en-US" dirty="0" smtClean="0"/>
            <a:t>Step 1</a:t>
          </a:r>
          <a:endParaRPr lang="en-US" dirty="0"/>
        </a:p>
      </dgm:t>
    </dgm:pt>
    <dgm:pt modelId="{BA7938E6-8DFA-40B7-B4C4-EACC6D85FC31}" type="parTrans" cxnId="{2986897A-7787-444F-B6C8-41F3823EF3C1}">
      <dgm:prSet/>
      <dgm:spPr/>
      <dgm:t>
        <a:bodyPr/>
        <a:lstStyle/>
        <a:p>
          <a:endParaRPr lang="en-US"/>
        </a:p>
      </dgm:t>
    </dgm:pt>
    <dgm:pt modelId="{C2176686-D23E-48EB-9D1B-1A1B46236638}" type="sibTrans" cxnId="{2986897A-7787-444F-B6C8-41F3823EF3C1}">
      <dgm:prSet/>
      <dgm:spPr/>
      <dgm:t>
        <a:bodyPr/>
        <a:lstStyle/>
        <a:p>
          <a:endParaRPr lang="en-US"/>
        </a:p>
      </dgm:t>
    </dgm:pt>
    <dgm:pt modelId="{23A0DE4A-FE92-496E-B335-3433CEFB74E9}">
      <dgm:prSet phldrT="[Text]"/>
      <dgm:spPr/>
      <dgm:t>
        <a:bodyPr/>
        <a:lstStyle/>
        <a:p>
          <a:r>
            <a:rPr lang="en-US" dirty="0" smtClean="0"/>
            <a:t>Make sure you remain at a zero-voice level.</a:t>
          </a:r>
          <a:endParaRPr lang="en-US" dirty="0"/>
        </a:p>
      </dgm:t>
    </dgm:pt>
    <dgm:pt modelId="{68935D38-FEDC-4CD3-8002-43CB3944BEAF}" type="parTrans" cxnId="{67A03D8F-F327-4A9F-ABBC-1EB67EFD1ECB}">
      <dgm:prSet/>
      <dgm:spPr/>
      <dgm:t>
        <a:bodyPr/>
        <a:lstStyle/>
        <a:p>
          <a:endParaRPr lang="en-US"/>
        </a:p>
      </dgm:t>
    </dgm:pt>
    <dgm:pt modelId="{55DF926D-029A-4E18-95C4-77A5A37CAE40}" type="sibTrans" cxnId="{67A03D8F-F327-4A9F-ABBC-1EB67EFD1ECB}">
      <dgm:prSet/>
      <dgm:spPr/>
      <dgm:t>
        <a:bodyPr/>
        <a:lstStyle/>
        <a:p>
          <a:endParaRPr lang="en-US"/>
        </a:p>
      </dgm:t>
    </dgm:pt>
    <dgm:pt modelId="{B6E26FFC-9977-4BBC-BEC7-3D6B63754E52}">
      <dgm:prSet phldrT="[Text]"/>
      <dgm:spPr/>
      <dgm:t>
        <a:bodyPr/>
        <a:lstStyle/>
        <a:p>
          <a:r>
            <a:rPr lang="en-US" dirty="0" smtClean="0"/>
            <a:t>Step 2</a:t>
          </a:r>
          <a:endParaRPr lang="en-US" dirty="0"/>
        </a:p>
      </dgm:t>
    </dgm:pt>
    <dgm:pt modelId="{5CEFBD89-2F4F-4B51-A98A-0F3C86494166}" type="parTrans" cxnId="{17E73148-9C08-4999-B21E-F3C5A0E3FC0C}">
      <dgm:prSet/>
      <dgm:spPr/>
      <dgm:t>
        <a:bodyPr/>
        <a:lstStyle/>
        <a:p>
          <a:endParaRPr lang="en-US"/>
        </a:p>
      </dgm:t>
    </dgm:pt>
    <dgm:pt modelId="{48634C00-2335-4923-9072-EB7482323D9C}" type="sibTrans" cxnId="{17E73148-9C08-4999-B21E-F3C5A0E3FC0C}">
      <dgm:prSet/>
      <dgm:spPr/>
      <dgm:t>
        <a:bodyPr/>
        <a:lstStyle/>
        <a:p>
          <a:endParaRPr lang="en-US"/>
        </a:p>
      </dgm:t>
    </dgm:pt>
    <dgm:pt modelId="{CBCC21F5-552F-4D39-812E-6FCD4A366F58}">
      <dgm:prSet phldrT="[Text]"/>
      <dgm:spPr/>
      <dgm:t>
        <a:bodyPr/>
        <a:lstStyle/>
        <a:p>
          <a:r>
            <a:rPr lang="en-US" dirty="0" smtClean="0"/>
            <a:t>Read the meaning of the plot points one more time before writing.</a:t>
          </a:r>
          <a:endParaRPr lang="en-US" dirty="0"/>
        </a:p>
      </dgm:t>
    </dgm:pt>
    <dgm:pt modelId="{4A973A1C-85F1-4969-A536-D29940229E2C}" type="parTrans" cxnId="{3C41F2E0-4620-40B4-9857-68872B278EFB}">
      <dgm:prSet/>
      <dgm:spPr/>
      <dgm:t>
        <a:bodyPr/>
        <a:lstStyle/>
        <a:p>
          <a:endParaRPr lang="en-US"/>
        </a:p>
      </dgm:t>
    </dgm:pt>
    <dgm:pt modelId="{3640B940-6901-481F-ADF7-6B77DEEED764}" type="sibTrans" cxnId="{3C41F2E0-4620-40B4-9857-68872B278EFB}">
      <dgm:prSet/>
      <dgm:spPr/>
      <dgm:t>
        <a:bodyPr/>
        <a:lstStyle/>
        <a:p>
          <a:endParaRPr lang="en-US"/>
        </a:p>
      </dgm:t>
    </dgm:pt>
    <dgm:pt modelId="{6D0E5D9F-7263-4526-A227-51301233F549}">
      <dgm:prSet phldrT="[Text]"/>
      <dgm:spPr/>
      <dgm:t>
        <a:bodyPr/>
        <a:lstStyle/>
        <a:p>
          <a:r>
            <a:rPr lang="en-US" dirty="0" smtClean="0"/>
            <a:t>Step 3</a:t>
          </a:r>
          <a:endParaRPr lang="en-US" dirty="0"/>
        </a:p>
      </dgm:t>
    </dgm:pt>
    <dgm:pt modelId="{23416D07-25F8-426C-BC65-639E6BCF4D6D}" type="parTrans" cxnId="{C8C462C6-33A3-4E8B-91FE-36DBE92F1C4A}">
      <dgm:prSet/>
      <dgm:spPr/>
      <dgm:t>
        <a:bodyPr/>
        <a:lstStyle/>
        <a:p>
          <a:endParaRPr lang="en-US"/>
        </a:p>
      </dgm:t>
    </dgm:pt>
    <dgm:pt modelId="{DE289E29-1989-4D8E-8AA6-F030105B3F13}" type="sibTrans" cxnId="{C8C462C6-33A3-4E8B-91FE-36DBE92F1C4A}">
      <dgm:prSet/>
      <dgm:spPr/>
      <dgm:t>
        <a:bodyPr/>
        <a:lstStyle/>
        <a:p>
          <a:endParaRPr lang="en-US"/>
        </a:p>
      </dgm:t>
    </dgm:pt>
    <dgm:pt modelId="{357008B7-F3FD-489F-A410-81C9A9EFE4DA}">
      <dgm:prSet phldrT="[Text]"/>
      <dgm:spPr/>
      <dgm:t>
        <a:bodyPr/>
        <a:lstStyle/>
        <a:p>
          <a:r>
            <a:rPr lang="en-US" dirty="0" smtClean="0"/>
            <a:t>Write a complete sentence or two describing what happens in that plot point.</a:t>
          </a:r>
          <a:endParaRPr lang="en-US" dirty="0"/>
        </a:p>
      </dgm:t>
    </dgm:pt>
    <dgm:pt modelId="{ED5EFE54-4C6D-4A88-939B-CE66C6668425}" type="parTrans" cxnId="{8910F93B-7180-4A52-9856-879D102D33F8}">
      <dgm:prSet/>
      <dgm:spPr/>
      <dgm:t>
        <a:bodyPr/>
        <a:lstStyle/>
        <a:p>
          <a:endParaRPr lang="en-US"/>
        </a:p>
      </dgm:t>
    </dgm:pt>
    <dgm:pt modelId="{87BC108C-4915-4A4B-8565-E4BD28BA3C35}" type="sibTrans" cxnId="{8910F93B-7180-4A52-9856-879D102D33F8}">
      <dgm:prSet/>
      <dgm:spPr/>
      <dgm:t>
        <a:bodyPr/>
        <a:lstStyle/>
        <a:p>
          <a:endParaRPr lang="en-US"/>
        </a:p>
      </dgm:t>
    </dgm:pt>
    <dgm:pt modelId="{E5E95E82-EF79-43CA-AA86-43B0E1CBCD3F}">
      <dgm:prSet phldrT="[Text]"/>
      <dgm:spPr/>
      <dgm:t>
        <a:bodyPr/>
        <a:lstStyle/>
        <a:p>
          <a:r>
            <a:rPr lang="en-US" dirty="0" smtClean="0"/>
            <a:t>Step 4</a:t>
          </a:r>
          <a:endParaRPr lang="en-US" dirty="0"/>
        </a:p>
      </dgm:t>
    </dgm:pt>
    <dgm:pt modelId="{FD76A3AE-1B6C-45A0-8E84-63160283749F}" type="parTrans" cxnId="{A76240AD-13F6-40C0-BD9B-102D5EC0AE51}">
      <dgm:prSet/>
      <dgm:spPr/>
      <dgm:t>
        <a:bodyPr/>
        <a:lstStyle/>
        <a:p>
          <a:endParaRPr lang="en-US"/>
        </a:p>
      </dgm:t>
    </dgm:pt>
    <dgm:pt modelId="{BF76010C-5523-4E13-B3E7-886DCE6AEBD4}" type="sibTrans" cxnId="{A76240AD-13F6-40C0-BD9B-102D5EC0AE51}">
      <dgm:prSet/>
      <dgm:spPr/>
      <dgm:t>
        <a:bodyPr/>
        <a:lstStyle/>
        <a:p>
          <a:endParaRPr lang="en-US"/>
        </a:p>
      </dgm:t>
    </dgm:pt>
    <dgm:pt modelId="{A81358E0-3DE7-41AD-A28C-ABB22548B1F6}">
      <dgm:prSet phldrT="[Text]"/>
      <dgm:spPr/>
      <dgm:t>
        <a:bodyPr/>
        <a:lstStyle/>
        <a:p>
          <a:r>
            <a:rPr lang="en-US" dirty="0" smtClean="0"/>
            <a:t>Think about how your next plot point will connect with your current one. Continue writing.</a:t>
          </a:r>
          <a:endParaRPr lang="en-US" dirty="0"/>
        </a:p>
      </dgm:t>
    </dgm:pt>
    <dgm:pt modelId="{262E0B94-6EA9-4797-B705-959D7B185F91}" type="parTrans" cxnId="{FB8541C0-3895-4553-A4C7-34B81A3C4A0B}">
      <dgm:prSet/>
      <dgm:spPr/>
      <dgm:t>
        <a:bodyPr/>
        <a:lstStyle/>
        <a:p>
          <a:endParaRPr lang="en-US"/>
        </a:p>
      </dgm:t>
    </dgm:pt>
    <dgm:pt modelId="{77756FBB-BF6C-4D78-803E-BCC851F1DA03}" type="sibTrans" cxnId="{FB8541C0-3895-4553-A4C7-34B81A3C4A0B}">
      <dgm:prSet/>
      <dgm:spPr/>
      <dgm:t>
        <a:bodyPr/>
        <a:lstStyle/>
        <a:p>
          <a:endParaRPr lang="en-US"/>
        </a:p>
      </dgm:t>
    </dgm:pt>
    <dgm:pt modelId="{6F1872F4-A030-4D64-A17C-72EA1ABBD62E}" type="pres">
      <dgm:prSet presAssocID="{CF9055CF-8DEB-4A02-949A-DE72B6AC5D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8302F07-D6A9-46A5-9807-EBF6C9F5B2DD}" type="pres">
      <dgm:prSet presAssocID="{082E8A29-955A-4C7C-A174-3E9DCD4DC89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81DF6F-8E98-430C-9A87-14BEC6C3269E}" type="pres">
      <dgm:prSet presAssocID="{C2176686-D23E-48EB-9D1B-1A1B46236638}" presName="sibTrans" presStyleCnt="0"/>
      <dgm:spPr/>
    </dgm:pt>
    <dgm:pt modelId="{DAD9059A-916A-4916-A2A8-B42491568DD3}" type="pres">
      <dgm:prSet presAssocID="{B6E26FFC-9977-4BBC-BEC7-3D6B63754E52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AEACD1-F8CF-4528-8379-DAA829B3790B}" type="pres">
      <dgm:prSet presAssocID="{48634C00-2335-4923-9072-EB7482323D9C}" presName="sibTrans" presStyleCnt="0"/>
      <dgm:spPr/>
    </dgm:pt>
    <dgm:pt modelId="{25A33852-3C4B-4406-8856-3A4D6201948C}" type="pres">
      <dgm:prSet presAssocID="{6D0E5D9F-7263-4526-A227-51301233F54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2EDDC3-60FD-463F-A6DB-A597D604B642}" type="pres">
      <dgm:prSet presAssocID="{DE289E29-1989-4D8E-8AA6-F030105B3F13}" presName="sibTrans" presStyleCnt="0"/>
      <dgm:spPr/>
    </dgm:pt>
    <dgm:pt modelId="{86146B22-5360-4D1B-AC91-3378F10134EE}" type="pres">
      <dgm:prSet presAssocID="{E5E95E82-EF79-43CA-AA86-43B0E1CBCD3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8C462C6-33A3-4E8B-91FE-36DBE92F1C4A}" srcId="{CF9055CF-8DEB-4A02-949A-DE72B6AC5D37}" destId="{6D0E5D9F-7263-4526-A227-51301233F549}" srcOrd="2" destOrd="0" parTransId="{23416D07-25F8-426C-BC65-639E6BCF4D6D}" sibTransId="{DE289E29-1989-4D8E-8AA6-F030105B3F13}"/>
    <dgm:cxn modelId="{A76240AD-13F6-40C0-BD9B-102D5EC0AE51}" srcId="{CF9055CF-8DEB-4A02-949A-DE72B6AC5D37}" destId="{E5E95E82-EF79-43CA-AA86-43B0E1CBCD3F}" srcOrd="3" destOrd="0" parTransId="{FD76A3AE-1B6C-45A0-8E84-63160283749F}" sibTransId="{BF76010C-5523-4E13-B3E7-886DCE6AEBD4}"/>
    <dgm:cxn modelId="{FB8541C0-3895-4553-A4C7-34B81A3C4A0B}" srcId="{E5E95E82-EF79-43CA-AA86-43B0E1CBCD3F}" destId="{A81358E0-3DE7-41AD-A28C-ABB22548B1F6}" srcOrd="0" destOrd="0" parTransId="{262E0B94-6EA9-4797-B705-959D7B185F91}" sibTransId="{77756FBB-BF6C-4D78-803E-BCC851F1DA03}"/>
    <dgm:cxn modelId="{2FA258D4-5B38-426D-B0D7-CD8F217A1137}" type="presOf" srcId="{E5E95E82-EF79-43CA-AA86-43B0E1CBCD3F}" destId="{86146B22-5360-4D1B-AC91-3378F10134EE}" srcOrd="0" destOrd="0" presId="urn:microsoft.com/office/officeart/2005/8/layout/hList6"/>
    <dgm:cxn modelId="{F4F3BD4C-7DE7-449F-8ECF-B43B2B86F2EB}" type="presOf" srcId="{CBCC21F5-552F-4D39-812E-6FCD4A366F58}" destId="{DAD9059A-916A-4916-A2A8-B42491568DD3}" srcOrd="0" destOrd="1" presId="urn:microsoft.com/office/officeart/2005/8/layout/hList6"/>
    <dgm:cxn modelId="{67A03D8F-F327-4A9F-ABBC-1EB67EFD1ECB}" srcId="{082E8A29-955A-4C7C-A174-3E9DCD4DC89B}" destId="{23A0DE4A-FE92-496E-B335-3433CEFB74E9}" srcOrd="0" destOrd="0" parTransId="{68935D38-FEDC-4CD3-8002-43CB3944BEAF}" sibTransId="{55DF926D-029A-4E18-95C4-77A5A37CAE40}"/>
    <dgm:cxn modelId="{ECB535CD-5106-41E2-A5E6-D382C3792033}" type="presOf" srcId="{357008B7-F3FD-489F-A410-81C9A9EFE4DA}" destId="{25A33852-3C4B-4406-8856-3A4D6201948C}" srcOrd="0" destOrd="1" presId="urn:microsoft.com/office/officeart/2005/8/layout/hList6"/>
    <dgm:cxn modelId="{2986897A-7787-444F-B6C8-41F3823EF3C1}" srcId="{CF9055CF-8DEB-4A02-949A-DE72B6AC5D37}" destId="{082E8A29-955A-4C7C-A174-3E9DCD4DC89B}" srcOrd="0" destOrd="0" parTransId="{BA7938E6-8DFA-40B7-B4C4-EACC6D85FC31}" sibTransId="{C2176686-D23E-48EB-9D1B-1A1B46236638}"/>
    <dgm:cxn modelId="{5351B217-259B-4E6A-85F5-2E408BEB0764}" type="presOf" srcId="{082E8A29-955A-4C7C-A174-3E9DCD4DC89B}" destId="{98302F07-D6A9-46A5-9807-EBF6C9F5B2DD}" srcOrd="0" destOrd="0" presId="urn:microsoft.com/office/officeart/2005/8/layout/hList6"/>
    <dgm:cxn modelId="{0676BA07-1135-49D0-993A-27A9F99FC0CD}" type="presOf" srcId="{B6E26FFC-9977-4BBC-BEC7-3D6B63754E52}" destId="{DAD9059A-916A-4916-A2A8-B42491568DD3}" srcOrd="0" destOrd="0" presId="urn:microsoft.com/office/officeart/2005/8/layout/hList6"/>
    <dgm:cxn modelId="{DC53BA63-76BA-413A-ACCE-B7609C3FDC8E}" type="presOf" srcId="{A81358E0-3DE7-41AD-A28C-ABB22548B1F6}" destId="{86146B22-5360-4D1B-AC91-3378F10134EE}" srcOrd="0" destOrd="1" presId="urn:microsoft.com/office/officeart/2005/8/layout/hList6"/>
    <dgm:cxn modelId="{C06DA1C3-D38F-43B1-B24E-E80592CC29EC}" type="presOf" srcId="{23A0DE4A-FE92-496E-B335-3433CEFB74E9}" destId="{98302F07-D6A9-46A5-9807-EBF6C9F5B2DD}" srcOrd="0" destOrd="1" presId="urn:microsoft.com/office/officeart/2005/8/layout/hList6"/>
    <dgm:cxn modelId="{24179AE2-AA7E-4702-A358-E95F80152CCA}" type="presOf" srcId="{CF9055CF-8DEB-4A02-949A-DE72B6AC5D37}" destId="{6F1872F4-A030-4D64-A17C-72EA1ABBD62E}" srcOrd="0" destOrd="0" presId="urn:microsoft.com/office/officeart/2005/8/layout/hList6"/>
    <dgm:cxn modelId="{17E73148-9C08-4999-B21E-F3C5A0E3FC0C}" srcId="{CF9055CF-8DEB-4A02-949A-DE72B6AC5D37}" destId="{B6E26FFC-9977-4BBC-BEC7-3D6B63754E52}" srcOrd="1" destOrd="0" parTransId="{5CEFBD89-2F4F-4B51-A98A-0F3C86494166}" sibTransId="{48634C00-2335-4923-9072-EB7482323D9C}"/>
    <dgm:cxn modelId="{8910F93B-7180-4A52-9856-879D102D33F8}" srcId="{6D0E5D9F-7263-4526-A227-51301233F549}" destId="{357008B7-F3FD-489F-A410-81C9A9EFE4DA}" srcOrd="0" destOrd="0" parTransId="{ED5EFE54-4C6D-4A88-939B-CE66C6668425}" sibTransId="{87BC108C-4915-4A4B-8565-E4BD28BA3C35}"/>
    <dgm:cxn modelId="{3C41F2E0-4620-40B4-9857-68872B278EFB}" srcId="{B6E26FFC-9977-4BBC-BEC7-3D6B63754E52}" destId="{CBCC21F5-552F-4D39-812E-6FCD4A366F58}" srcOrd="0" destOrd="0" parTransId="{4A973A1C-85F1-4969-A536-D29940229E2C}" sibTransId="{3640B940-6901-481F-ADF7-6B77DEEED764}"/>
    <dgm:cxn modelId="{77BD0D2D-7C4E-49B3-9A72-0FD33F32D294}" type="presOf" srcId="{6D0E5D9F-7263-4526-A227-51301233F549}" destId="{25A33852-3C4B-4406-8856-3A4D6201948C}" srcOrd="0" destOrd="0" presId="urn:microsoft.com/office/officeart/2005/8/layout/hList6"/>
    <dgm:cxn modelId="{D4055BC1-25B1-4CD1-BF08-20C154FADF73}" type="presParOf" srcId="{6F1872F4-A030-4D64-A17C-72EA1ABBD62E}" destId="{98302F07-D6A9-46A5-9807-EBF6C9F5B2DD}" srcOrd="0" destOrd="0" presId="urn:microsoft.com/office/officeart/2005/8/layout/hList6"/>
    <dgm:cxn modelId="{584E2F3E-994B-49B2-AD46-0E8D6E4A468B}" type="presParOf" srcId="{6F1872F4-A030-4D64-A17C-72EA1ABBD62E}" destId="{6681DF6F-8E98-430C-9A87-14BEC6C3269E}" srcOrd="1" destOrd="0" presId="urn:microsoft.com/office/officeart/2005/8/layout/hList6"/>
    <dgm:cxn modelId="{FD54A181-98DF-439C-9CA4-93CD1333DEC4}" type="presParOf" srcId="{6F1872F4-A030-4D64-A17C-72EA1ABBD62E}" destId="{DAD9059A-916A-4916-A2A8-B42491568DD3}" srcOrd="2" destOrd="0" presId="urn:microsoft.com/office/officeart/2005/8/layout/hList6"/>
    <dgm:cxn modelId="{B910F504-589D-4168-B820-FECB0EF26955}" type="presParOf" srcId="{6F1872F4-A030-4D64-A17C-72EA1ABBD62E}" destId="{39AEACD1-F8CF-4528-8379-DAA829B3790B}" srcOrd="3" destOrd="0" presId="urn:microsoft.com/office/officeart/2005/8/layout/hList6"/>
    <dgm:cxn modelId="{AEDC4C6E-DC7C-4364-8563-E748313EFA17}" type="presParOf" srcId="{6F1872F4-A030-4D64-A17C-72EA1ABBD62E}" destId="{25A33852-3C4B-4406-8856-3A4D6201948C}" srcOrd="4" destOrd="0" presId="urn:microsoft.com/office/officeart/2005/8/layout/hList6"/>
    <dgm:cxn modelId="{CBF7D188-2B16-4153-AEAE-C484C833188A}" type="presParOf" srcId="{6F1872F4-A030-4D64-A17C-72EA1ABBD62E}" destId="{562EDDC3-60FD-463F-A6DB-A597D604B642}" srcOrd="5" destOrd="0" presId="urn:microsoft.com/office/officeart/2005/8/layout/hList6"/>
    <dgm:cxn modelId="{A7220034-7FD2-4082-91F9-5EDDE0F524D0}" type="presParOf" srcId="{6F1872F4-A030-4D64-A17C-72EA1ABBD62E}" destId="{86146B22-5360-4D1B-AC91-3378F10134EE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9055CF-8DEB-4A02-949A-DE72B6AC5D37}" type="doc">
      <dgm:prSet loTypeId="urn:microsoft.com/office/officeart/2005/8/layout/h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2E8A29-955A-4C7C-A174-3E9DCD4DC89B}">
      <dgm:prSet phldrT="[Text]"/>
      <dgm:spPr/>
      <dgm:t>
        <a:bodyPr/>
        <a:lstStyle/>
        <a:p>
          <a:r>
            <a:rPr lang="en-US" dirty="0" smtClean="0"/>
            <a:t>Step 1</a:t>
          </a:r>
          <a:endParaRPr lang="en-US" dirty="0"/>
        </a:p>
      </dgm:t>
    </dgm:pt>
    <dgm:pt modelId="{BA7938E6-8DFA-40B7-B4C4-EACC6D85FC31}" type="parTrans" cxnId="{2986897A-7787-444F-B6C8-41F3823EF3C1}">
      <dgm:prSet/>
      <dgm:spPr/>
      <dgm:t>
        <a:bodyPr/>
        <a:lstStyle/>
        <a:p>
          <a:endParaRPr lang="en-US"/>
        </a:p>
      </dgm:t>
    </dgm:pt>
    <dgm:pt modelId="{C2176686-D23E-48EB-9D1B-1A1B46236638}" type="sibTrans" cxnId="{2986897A-7787-444F-B6C8-41F3823EF3C1}">
      <dgm:prSet/>
      <dgm:spPr/>
      <dgm:t>
        <a:bodyPr/>
        <a:lstStyle/>
        <a:p>
          <a:endParaRPr lang="en-US"/>
        </a:p>
      </dgm:t>
    </dgm:pt>
    <dgm:pt modelId="{23A0DE4A-FE92-496E-B335-3433CEFB74E9}">
      <dgm:prSet phldrT="[Text]"/>
      <dgm:spPr/>
      <dgm:t>
        <a:bodyPr/>
        <a:lstStyle/>
        <a:p>
          <a:r>
            <a:rPr lang="en-US" dirty="0" smtClean="0"/>
            <a:t>Make sure you remain at a zero-voice level.</a:t>
          </a:r>
          <a:endParaRPr lang="en-US" dirty="0"/>
        </a:p>
      </dgm:t>
    </dgm:pt>
    <dgm:pt modelId="{68935D38-FEDC-4CD3-8002-43CB3944BEAF}" type="parTrans" cxnId="{67A03D8F-F327-4A9F-ABBC-1EB67EFD1ECB}">
      <dgm:prSet/>
      <dgm:spPr/>
      <dgm:t>
        <a:bodyPr/>
        <a:lstStyle/>
        <a:p>
          <a:endParaRPr lang="en-US"/>
        </a:p>
      </dgm:t>
    </dgm:pt>
    <dgm:pt modelId="{55DF926D-029A-4E18-95C4-77A5A37CAE40}" type="sibTrans" cxnId="{67A03D8F-F327-4A9F-ABBC-1EB67EFD1ECB}">
      <dgm:prSet/>
      <dgm:spPr/>
      <dgm:t>
        <a:bodyPr/>
        <a:lstStyle/>
        <a:p>
          <a:endParaRPr lang="en-US"/>
        </a:p>
      </dgm:t>
    </dgm:pt>
    <dgm:pt modelId="{B6E26FFC-9977-4BBC-BEC7-3D6B63754E52}">
      <dgm:prSet phldrT="[Text]"/>
      <dgm:spPr/>
      <dgm:t>
        <a:bodyPr/>
        <a:lstStyle/>
        <a:p>
          <a:r>
            <a:rPr lang="en-US" dirty="0" smtClean="0"/>
            <a:t>Step 2</a:t>
          </a:r>
          <a:endParaRPr lang="en-US" dirty="0"/>
        </a:p>
      </dgm:t>
    </dgm:pt>
    <dgm:pt modelId="{5CEFBD89-2F4F-4B51-A98A-0F3C86494166}" type="parTrans" cxnId="{17E73148-9C08-4999-B21E-F3C5A0E3FC0C}">
      <dgm:prSet/>
      <dgm:spPr/>
      <dgm:t>
        <a:bodyPr/>
        <a:lstStyle/>
        <a:p>
          <a:endParaRPr lang="en-US"/>
        </a:p>
      </dgm:t>
    </dgm:pt>
    <dgm:pt modelId="{48634C00-2335-4923-9072-EB7482323D9C}" type="sibTrans" cxnId="{17E73148-9C08-4999-B21E-F3C5A0E3FC0C}">
      <dgm:prSet/>
      <dgm:spPr/>
      <dgm:t>
        <a:bodyPr/>
        <a:lstStyle/>
        <a:p>
          <a:endParaRPr lang="en-US"/>
        </a:p>
      </dgm:t>
    </dgm:pt>
    <dgm:pt modelId="{CBCC21F5-552F-4D39-812E-6FCD4A366F58}">
      <dgm:prSet phldrT="[Text]"/>
      <dgm:spPr/>
      <dgm:t>
        <a:bodyPr/>
        <a:lstStyle/>
        <a:p>
          <a:r>
            <a:rPr lang="en-US" dirty="0" smtClean="0"/>
            <a:t>Read the meaning of the plot points one more time before writing.</a:t>
          </a:r>
          <a:endParaRPr lang="en-US" dirty="0"/>
        </a:p>
      </dgm:t>
    </dgm:pt>
    <dgm:pt modelId="{4A973A1C-85F1-4969-A536-D29940229E2C}" type="parTrans" cxnId="{3C41F2E0-4620-40B4-9857-68872B278EFB}">
      <dgm:prSet/>
      <dgm:spPr/>
      <dgm:t>
        <a:bodyPr/>
        <a:lstStyle/>
        <a:p>
          <a:endParaRPr lang="en-US"/>
        </a:p>
      </dgm:t>
    </dgm:pt>
    <dgm:pt modelId="{3640B940-6901-481F-ADF7-6B77DEEED764}" type="sibTrans" cxnId="{3C41F2E0-4620-40B4-9857-68872B278EFB}">
      <dgm:prSet/>
      <dgm:spPr/>
      <dgm:t>
        <a:bodyPr/>
        <a:lstStyle/>
        <a:p>
          <a:endParaRPr lang="en-US"/>
        </a:p>
      </dgm:t>
    </dgm:pt>
    <dgm:pt modelId="{6D0E5D9F-7263-4526-A227-51301233F549}">
      <dgm:prSet phldrT="[Text]"/>
      <dgm:spPr/>
      <dgm:t>
        <a:bodyPr/>
        <a:lstStyle/>
        <a:p>
          <a:r>
            <a:rPr lang="en-US" dirty="0" smtClean="0"/>
            <a:t>Step 3</a:t>
          </a:r>
          <a:endParaRPr lang="en-US" dirty="0"/>
        </a:p>
      </dgm:t>
    </dgm:pt>
    <dgm:pt modelId="{23416D07-25F8-426C-BC65-639E6BCF4D6D}" type="parTrans" cxnId="{C8C462C6-33A3-4E8B-91FE-36DBE92F1C4A}">
      <dgm:prSet/>
      <dgm:spPr/>
      <dgm:t>
        <a:bodyPr/>
        <a:lstStyle/>
        <a:p>
          <a:endParaRPr lang="en-US"/>
        </a:p>
      </dgm:t>
    </dgm:pt>
    <dgm:pt modelId="{DE289E29-1989-4D8E-8AA6-F030105B3F13}" type="sibTrans" cxnId="{C8C462C6-33A3-4E8B-91FE-36DBE92F1C4A}">
      <dgm:prSet/>
      <dgm:spPr/>
      <dgm:t>
        <a:bodyPr/>
        <a:lstStyle/>
        <a:p>
          <a:endParaRPr lang="en-US"/>
        </a:p>
      </dgm:t>
    </dgm:pt>
    <dgm:pt modelId="{357008B7-F3FD-489F-A410-81C9A9EFE4DA}">
      <dgm:prSet phldrT="[Text]"/>
      <dgm:spPr/>
      <dgm:t>
        <a:bodyPr/>
        <a:lstStyle/>
        <a:p>
          <a:r>
            <a:rPr lang="en-US" dirty="0" smtClean="0"/>
            <a:t>Write a complete sentence or two describing what happens in that plot point.</a:t>
          </a:r>
          <a:endParaRPr lang="en-US" dirty="0"/>
        </a:p>
      </dgm:t>
    </dgm:pt>
    <dgm:pt modelId="{ED5EFE54-4C6D-4A88-939B-CE66C6668425}" type="parTrans" cxnId="{8910F93B-7180-4A52-9856-879D102D33F8}">
      <dgm:prSet/>
      <dgm:spPr/>
      <dgm:t>
        <a:bodyPr/>
        <a:lstStyle/>
        <a:p>
          <a:endParaRPr lang="en-US"/>
        </a:p>
      </dgm:t>
    </dgm:pt>
    <dgm:pt modelId="{87BC108C-4915-4A4B-8565-E4BD28BA3C35}" type="sibTrans" cxnId="{8910F93B-7180-4A52-9856-879D102D33F8}">
      <dgm:prSet/>
      <dgm:spPr/>
      <dgm:t>
        <a:bodyPr/>
        <a:lstStyle/>
        <a:p>
          <a:endParaRPr lang="en-US"/>
        </a:p>
      </dgm:t>
    </dgm:pt>
    <dgm:pt modelId="{E5E95E82-EF79-43CA-AA86-43B0E1CBCD3F}">
      <dgm:prSet phldrT="[Text]"/>
      <dgm:spPr/>
      <dgm:t>
        <a:bodyPr/>
        <a:lstStyle/>
        <a:p>
          <a:r>
            <a:rPr lang="en-US" dirty="0" smtClean="0"/>
            <a:t>Step 4</a:t>
          </a:r>
          <a:endParaRPr lang="en-US" dirty="0"/>
        </a:p>
      </dgm:t>
    </dgm:pt>
    <dgm:pt modelId="{FD76A3AE-1B6C-45A0-8E84-63160283749F}" type="parTrans" cxnId="{A76240AD-13F6-40C0-BD9B-102D5EC0AE51}">
      <dgm:prSet/>
      <dgm:spPr/>
      <dgm:t>
        <a:bodyPr/>
        <a:lstStyle/>
        <a:p>
          <a:endParaRPr lang="en-US"/>
        </a:p>
      </dgm:t>
    </dgm:pt>
    <dgm:pt modelId="{BF76010C-5523-4E13-B3E7-886DCE6AEBD4}" type="sibTrans" cxnId="{A76240AD-13F6-40C0-BD9B-102D5EC0AE51}">
      <dgm:prSet/>
      <dgm:spPr/>
      <dgm:t>
        <a:bodyPr/>
        <a:lstStyle/>
        <a:p>
          <a:endParaRPr lang="en-US"/>
        </a:p>
      </dgm:t>
    </dgm:pt>
    <dgm:pt modelId="{A81358E0-3DE7-41AD-A28C-ABB22548B1F6}">
      <dgm:prSet phldrT="[Text]"/>
      <dgm:spPr/>
      <dgm:t>
        <a:bodyPr/>
        <a:lstStyle/>
        <a:p>
          <a:r>
            <a:rPr lang="en-US" dirty="0" smtClean="0"/>
            <a:t>Think about how your next plot point will connect with your current one. Continue writing.</a:t>
          </a:r>
          <a:endParaRPr lang="en-US" dirty="0"/>
        </a:p>
      </dgm:t>
    </dgm:pt>
    <dgm:pt modelId="{262E0B94-6EA9-4797-B705-959D7B185F91}" type="parTrans" cxnId="{FB8541C0-3895-4553-A4C7-34B81A3C4A0B}">
      <dgm:prSet/>
      <dgm:spPr/>
      <dgm:t>
        <a:bodyPr/>
        <a:lstStyle/>
        <a:p>
          <a:endParaRPr lang="en-US"/>
        </a:p>
      </dgm:t>
    </dgm:pt>
    <dgm:pt modelId="{77756FBB-BF6C-4D78-803E-BCC851F1DA03}" type="sibTrans" cxnId="{FB8541C0-3895-4553-A4C7-34B81A3C4A0B}">
      <dgm:prSet/>
      <dgm:spPr/>
      <dgm:t>
        <a:bodyPr/>
        <a:lstStyle/>
        <a:p>
          <a:endParaRPr lang="en-US"/>
        </a:p>
      </dgm:t>
    </dgm:pt>
    <dgm:pt modelId="{6F1872F4-A030-4D64-A17C-72EA1ABBD62E}" type="pres">
      <dgm:prSet presAssocID="{CF9055CF-8DEB-4A02-949A-DE72B6AC5D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8302F07-D6A9-46A5-9807-EBF6C9F5B2DD}" type="pres">
      <dgm:prSet presAssocID="{082E8A29-955A-4C7C-A174-3E9DCD4DC89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81DF6F-8E98-430C-9A87-14BEC6C3269E}" type="pres">
      <dgm:prSet presAssocID="{C2176686-D23E-48EB-9D1B-1A1B46236638}" presName="sibTrans" presStyleCnt="0"/>
      <dgm:spPr/>
    </dgm:pt>
    <dgm:pt modelId="{DAD9059A-916A-4916-A2A8-B42491568DD3}" type="pres">
      <dgm:prSet presAssocID="{B6E26FFC-9977-4BBC-BEC7-3D6B63754E52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AEACD1-F8CF-4528-8379-DAA829B3790B}" type="pres">
      <dgm:prSet presAssocID="{48634C00-2335-4923-9072-EB7482323D9C}" presName="sibTrans" presStyleCnt="0"/>
      <dgm:spPr/>
    </dgm:pt>
    <dgm:pt modelId="{25A33852-3C4B-4406-8856-3A4D6201948C}" type="pres">
      <dgm:prSet presAssocID="{6D0E5D9F-7263-4526-A227-51301233F54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2EDDC3-60FD-463F-A6DB-A597D604B642}" type="pres">
      <dgm:prSet presAssocID="{DE289E29-1989-4D8E-8AA6-F030105B3F13}" presName="sibTrans" presStyleCnt="0"/>
      <dgm:spPr/>
    </dgm:pt>
    <dgm:pt modelId="{86146B22-5360-4D1B-AC91-3378F10134EE}" type="pres">
      <dgm:prSet presAssocID="{E5E95E82-EF79-43CA-AA86-43B0E1CBCD3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8C462C6-33A3-4E8B-91FE-36DBE92F1C4A}" srcId="{CF9055CF-8DEB-4A02-949A-DE72B6AC5D37}" destId="{6D0E5D9F-7263-4526-A227-51301233F549}" srcOrd="2" destOrd="0" parTransId="{23416D07-25F8-426C-BC65-639E6BCF4D6D}" sibTransId="{DE289E29-1989-4D8E-8AA6-F030105B3F13}"/>
    <dgm:cxn modelId="{3F5F52CE-27CF-467D-8790-8E4A167C3111}" type="presOf" srcId="{6D0E5D9F-7263-4526-A227-51301233F549}" destId="{25A33852-3C4B-4406-8856-3A4D6201948C}" srcOrd="0" destOrd="0" presId="urn:microsoft.com/office/officeart/2005/8/layout/hList6"/>
    <dgm:cxn modelId="{A76240AD-13F6-40C0-BD9B-102D5EC0AE51}" srcId="{CF9055CF-8DEB-4A02-949A-DE72B6AC5D37}" destId="{E5E95E82-EF79-43CA-AA86-43B0E1CBCD3F}" srcOrd="3" destOrd="0" parTransId="{FD76A3AE-1B6C-45A0-8E84-63160283749F}" sibTransId="{BF76010C-5523-4E13-B3E7-886DCE6AEBD4}"/>
    <dgm:cxn modelId="{FB8541C0-3895-4553-A4C7-34B81A3C4A0B}" srcId="{E5E95E82-EF79-43CA-AA86-43B0E1CBCD3F}" destId="{A81358E0-3DE7-41AD-A28C-ABB22548B1F6}" srcOrd="0" destOrd="0" parTransId="{262E0B94-6EA9-4797-B705-959D7B185F91}" sibTransId="{77756FBB-BF6C-4D78-803E-BCC851F1DA03}"/>
    <dgm:cxn modelId="{685E69C6-CE96-4450-94A1-545D34861D4E}" type="presOf" srcId="{E5E95E82-EF79-43CA-AA86-43B0E1CBCD3F}" destId="{86146B22-5360-4D1B-AC91-3378F10134EE}" srcOrd="0" destOrd="0" presId="urn:microsoft.com/office/officeart/2005/8/layout/hList6"/>
    <dgm:cxn modelId="{FAE7B74A-A058-4DE8-91DF-C8A72A581D9D}" type="presOf" srcId="{23A0DE4A-FE92-496E-B335-3433CEFB74E9}" destId="{98302F07-D6A9-46A5-9807-EBF6C9F5B2DD}" srcOrd="0" destOrd="1" presId="urn:microsoft.com/office/officeart/2005/8/layout/hList6"/>
    <dgm:cxn modelId="{67A03D8F-F327-4A9F-ABBC-1EB67EFD1ECB}" srcId="{082E8A29-955A-4C7C-A174-3E9DCD4DC89B}" destId="{23A0DE4A-FE92-496E-B335-3433CEFB74E9}" srcOrd="0" destOrd="0" parTransId="{68935D38-FEDC-4CD3-8002-43CB3944BEAF}" sibTransId="{55DF926D-029A-4E18-95C4-77A5A37CAE40}"/>
    <dgm:cxn modelId="{53A715B1-F2F4-4DC4-B95A-FB88B4EBD2CB}" type="presOf" srcId="{357008B7-F3FD-489F-A410-81C9A9EFE4DA}" destId="{25A33852-3C4B-4406-8856-3A4D6201948C}" srcOrd="0" destOrd="1" presId="urn:microsoft.com/office/officeart/2005/8/layout/hList6"/>
    <dgm:cxn modelId="{74C516C2-2593-4857-AAB3-FBFAC40040FE}" type="presOf" srcId="{CBCC21F5-552F-4D39-812E-6FCD4A366F58}" destId="{DAD9059A-916A-4916-A2A8-B42491568DD3}" srcOrd="0" destOrd="1" presId="urn:microsoft.com/office/officeart/2005/8/layout/hList6"/>
    <dgm:cxn modelId="{2986897A-7787-444F-B6C8-41F3823EF3C1}" srcId="{CF9055CF-8DEB-4A02-949A-DE72B6AC5D37}" destId="{082E8A29-955A-4C7C-A174-3E9DCD4DC89B}" srcOrd="0" destOrd="0" parTransId="{BA7938E6-8DFA-40B7-B4C4-EACC6D85FC31}" sibTransId="{C2176686-D23E-48EB-9D1B-1A1B46236638}"/>
    <dgm:cxn modelId="{CF15C1FE-BF42-4A73-8EFA-413F70E37A1D}" type="presOf" srcId="{CF9055CF-8DEB-4A02-949A-DE72B6AC5D37}" destId="{6F1872F4-A030-4D64-A17C-72EA1ABBD62E}" srcOrd="0" destOrd="0" presId="urn:microsoft.com/office/officeart/2005/8/layout/hList6"/>
    <dgm:cxn modelId="{17E73148-9C08-4999-B21E-F3C5A0E3FC0C}" srcId="{CF9055CF-8DEB-4A02-949A-DE72B6AC5D37}" destId="{B6E26FFC-9977-4BBC-BEC7-3D6B63754E52}" srcOrd="1" destOrd="0" parTransId="{5CEFBD89-2F4F-4B51-A98A-0F3C86494166}" sibTransId="{48634C00-2335-4923-9072-EB7482323D9C}"/>
    <dgm:cxn modelId="{E35DB7A1-99C2-428C-B69B-4553FA6B37A8}" type="presOf" srcId="{B6E26FFC-9977-4BBC-BEC7-3D6B63754E52}" destId="{DAD9059A-916A-4916-A2A8-B42491568DD3}" srcOrd="0" destOrd="0" presId="urn:microsoft.com/office/officeart/2005/8/layout/hList6"/>
    <dgm:cxn modelId="{D2D7BDF2-9C48-4794-AE54-D877FBCD2120}" type="presOf" srcId="{082E8A29-955A-4C7C-A174-3E9DCD4DC89B}" destId="{98302F07-D6A9-46A5-9807-EBF6C9F5B2DD}" srcOrd="0" destOrd="0" presId="urn:microsoft.com/office/officeart/2005/8/layout/hList6"/>
    <dgm:cxn modelId="{8910F93B-7180-4A52-9856-879D102D33F8}" srcId="{6D0E5D9F-7263-4526-A227-51301233F549}" destId="{357008B7-F3FD-489F-A410-81C9A9EFE4DA}" srcOrd="0" destOrd="0" parTransId="{ED5EFE54-4C6D-4A88-939B-CE66C6668425}" sibTransId="{87BC108C-4915-4A4B-8565-E4BD28BA3C35}"/>
    <dgm:cxn modelId="{3C41F2E0-4620-40B4-9857-68872B278EFB}" srcId="{B6E26FFC-9977-4BBC-BEC7-3D6B63754E52}" destId="{CBCC21F5-552F-4D39-812E-6FCD4A366F58}" srcOrd="0" destOrd="0" parTransId="{4A973A1C-85F1-4969-A536-D29940229E2C}" sibTransId="{3640B940-6901-481F-ADF7-6B77DEEED764}"/>
    <dgm:cxn modelId="{D5E3AC15-745A-4855-A6C1-F57DDE7B3DA6}" type="presOf" srcId="{A81358E0-3DE7-41AD-A28C-ABB22548B1F6}" destId="{86146B22-5360-4D1B-AC91-3378F10134EE}" srcOrd="0" destOrd="1" presId="urn:microsoft.com/office/officeart/2005/8/layout/hList6"/>
    <dgm:cxn modelId="{8660010A-AA39-4EEE-BEDD-8A26A3263B50}" type="presParOf" srcId="{6F1872F4-A030-4D64-A17C-72EA1ABBD62E}" destId="{98302F07-D6A9-46A5-9807-EBF6C9F5B2DD}" srcOrd="0" destOrd="0" presId="urn:microsoft.com/office/officeart/2005/8/layout/hList6"/>
    <dgm:cxn modelId="{866E9799-ED57-42D0-A29A-40B8F35BEDD5}" type="presParOf" srcId="{6F1872F4-A030-4D64-A17C-72EA1ABBD62E}" destId="{6681DF6F-8E98-430C-9A87-14BEC6C3269E}" srcOrd="1" destOrd="0" presId="urn:microsoft.com/office/officeart/2005/8/layout/hList6"/>
    <dgm:cxn modelId="{28D5EF70-8E2B-4061-A51C-4A69033EF1C1}" type="presParOf" srcId="{6F1872F4-A030-4D64-A17C-72EA1ABBD62E}" destId="{DAD9059A-916A-4916-A2A8-B42491568DD3}" srcOrd="2" destOrd="0" presId="urn:microsoft.com/office/officeart/2005/8/layout/hList6"/>
    <dgm:cxn modelId="{AAFA8C73-EDCD-4340-990C-58E17913DF4E}" type="presParOf" srcId="{6F1872F4-A030-4D64-A17C-72EA1ABBD62E}" destId="{39AEACD1-F8CF-4528-8379-DAA829B3790B}" srcOrd="3" destOrd="0" presId="urn:microsoft.com/office/officeart/2005/8/layout/hList6"/>
    <dgm:cxn modelId="{BDB07A56-161F-4510-9B6E-7FA7BDC9900B}" type="presParOf" srcId="{6F1872F4-A030-4D64-A17C-72EA1ABBD62E}" destId="{25A33852-3C4B-4406-8856-3A4D6201948C}" srcOrd="4" destOrd="0" presId="urn:microsoft.com/office/officeart/2005/8/layout/hList6"/>
    <dgm:cxn modelId="{5C361BF9-53BA-447A-BB82-E4CD42FE2513}" type="presParOf" srcId="{6F1872F4-A030-4D64-A17C-72EA1ABBD62E}" destId="{562EDDC3-60FD-463F-A6DB-A597D604B642}" srcOrd="5" destOrd="0" presId="urn:microsoft.com/office/officeart/2005/8/layout/hList6"/>
    <dgm:cxn modelId="{1439AAA7-C308-4C6D-9DF5-A6775656A066}" type="presParOf" srcId="{6F1872F4-A030-4D64-A17C-72EA1ABBD62E}" destId="{86146B22-5360-4D1B-AC91-3378F10134EE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302F07-D6A9-46A5-9807-EBF6C9F5B2DD}">
      <dsp:nvSpPr>
        <dsp:cNvPr id="0" name=""/>
        <dsp:cNvSpPr/>
      </dsp:nvSpPr>
      <dsp:spPr>
        <a:xfrm rot="16200000">
          <a:off x="-958163" y="960620"/>
          <a:ext cx="4332598" cy="2411356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0" tIns="0" rIns="173126" bIns="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Step 1</a:t>
          </a:r>
          <a:endParaRPr lang="en-US" sz="27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Make sure you remain at a zero-voice level.</a:t>
          </a:r>
          <a:endParaRPr lang="en-US" sz="2100" kern="1200" dirty="0"/>
        </a:p>
      </dsp:txBody>
      <dsp:txXfrm rot="5400000">
        <a:off x="2458" y="866519"/>
        <a:ext cx="2411356" cy="2599558"/>
      </dsp:txXfrm>
    </dsp:sp>
    <dsp:sp modelId="{DAD9059A-916A-4916-A2A8-B42491568DD3}">
      <dsp:nvSpPr>
        <dsp:cNvPr id="0" name=""/>
        <dsp:cNvSpPr/>
      </dsp:nvSpPr>
      <dsp:spPr>
        <a:xfrm rot="16200000">
          <a:off x="1634044" y="960620"/>
          <a:ext cx="4332598" cy="2411356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0" tIns="0" rIns="173126" bIns="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Step 2</a:t>
          </a:r>
          <a:endParaRPr lang="en-US" sz="27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Read the meaning of the plot points one more time before writing.</a:t>
          </a:r>
          <a:endParaRPr lang="en-US" sz="2100" kern="1200" dirty="0"/>
        </a:p>
      </dsp:txBody>
      <dsp:txXfrm rot="5400000">
        <a:off x="2594665" y="866519"/>
        <a:ext cx="2411356" cy="2599558"/>
      </dsp:txXfrm>
    </dsp:sp>
    <dsp:sp modelId="{25A33852-3C4B-4406-8856-3A4D6201948C}">
      <dsp:nvSpPr>
        <dsp:cNvPr id="0" name=""/>
        <dsp:cNvSpPr/>
      </dsp:nvSpPr>
      <dsp:spPr>
        <a:xfrm rot="16200000">
          <a:off x="4226253" y="960620"/>
          <a:ext cx="4332598" cy="2411356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0" tIns="0" rIns="173126" bIns="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Step 3</a:t>
          </a:r>
          <a:endParaRPr lang="en-US" sz="27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Write a complete sentence or two describing what happens in that plot point.</a:t>
          </a:r>
          <a:endParaRPr lang="en-US" sz="2100" kern="1200" dirty="0"/>
        </a:p>
      </dsp:txBody>
      <dsp:txXfrm rot="5400000">
        <a:off x="5186874" y="866519"/>
        <a:ext cx="2411356" cy="2599558"/>
      </dsp:txXfrm>
    </dsp:sp>
    <dsp:sp modelId="{86146B22-5360-4D1B-AC91-3378F10134EE}">
      <dsp:nvSpPr>
        <dsp:cNvPr id="0" name=""/>
        <dsp:cNvSpPr/>
      </dsp:nvSpPr>
      <dsp:spPr>
        <a:xfrm rot="16200000">
          <a:off x="6818461" y="960620"/>
          <a:ext cx="4332598" cy="2411356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0" tIns="0" rIns="173126" bIns="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Step 4</a:t>
          </a:r>
          <a:endParaRPr lang="en-US" sz="27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Think about how your next plot point will connect with your current one. Continue writing.</a:t>
          </a:r>
          <a:endParaRPr lang="en-US" sz="2100" kern="1200" dirty="0"/>
        </a:p>
      </dsp:txBody>
      <dsp:txXfrm rot="5400000">
        <a:off x="7779082" y="866519"/>
        <a:ext cx="2411356" cy="25995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302F07-D6A9-46A5-9807-EBF6C9F5B2DD}">
      <dsp:nvSpPr>
        <dsp:cNvPr id="0" name=""/>
        <dsp:cNvSpPr/>
      </dsp:nvSpPr>
      <dsp:spPr>
        <a:xfrm rot="16200000">
          <a:off x="-958163" y="960620"/>
          <a:ext cx="4332598" cy="2411356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0" tIns="0" rIns="173126" bIns="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Step 1</a:t>
          </a:r>
          <a:endParaRPr lang="en-US" sz="27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Make sure you remain at a zero-voice level.</a:t>
          </a:r>
          <a:endParaRPr lang="en-US" sz="2100" kern="1200" dirty="0"/>
        </a:p>
      </dsp:txBody>
      <dsp:txXfrm rot="5400000">
        <a:off x="2458" y="866519"/>
        <a:ext cx="2411356" cy="2599558"/>
      </dsp:txXfrm>
    </dsp:sp>
    <dsp:sp modelId="{DAD9059A-916A-4916-A2A8-B42491568DD3}">
      <dsp:nvSpPr>
        <dsp:cNvPr id="0" name=""/>
        <dsp:cNvSpPr/>
      </dsp:nvSpPr>
      <dsp:spPr>
        <a:xfrm rot="16200000">
          <a:off x="1634044" y="960620"/>
          <a:ext cx="4332598" cy="2411356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0" tIns="0" rIns="173126" bIns="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Step 2</a:t>
          </a:r>
          <a:endParaRPr lang="en-US" sz="27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Read the meaning of the plot points one more time before writing.</a:t>
          </a:r>
          <a:endParaRPr lang="en-US" sz="2100" kern="1200" dirty="0"/>
        </a:p>
      </dsp:txBody>
      <dsp:txXfrm rot="5400000">
        <a:off x="2594665" y="866519"/>
        <a:ext cx="2411356" cy="2599558"/>
      </dsp:txXfrm>
    </dsp:sp>
    <dsp:sp modelId="{25A33852-3C4B-4406-8856-3A4D6201948C}">
      <dsp:nvSpPr>
        <dsp:cNvPr id="0" name=""/>
        <dsp:cNvSpPr/>
      </dsp:nvSpPr>
      <dsp:spPr>
        <a:xfrm rot="16200000">
          <a:off x="4226253" y="960620"/>
          <a:ext cx="4332598" cy="2411356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0" tIns="0" rIns="173126" bIns="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Step 3</a:t>
          </a:r>
          <a:endParaRPr lang="en-US" sz="27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Write a complete sentence or two describing what happens in that plot point.</a:t>
          </a:r>
          <a:endParaRPr lang="en-US" sz="2100" kern="1200" dirty="0"/>
        </a:p>
      </dsp:txBody>
      <dsp:txXfrm rot="5400000">
        <a:off x="5186874" y="866519"/>
        <a:ext cx="2411356" cy="2599558"/>
      </dsp:txXfrm>
    </dsp:sp>
    <dsp:sp modelId="{86146B22-5360-4D1B-AC91-3378F10134EE}">
      <dsp:nvSpPr>
        <dsp:cNvPr id="0" name=""/>
        <dsp:cNvSpPr/>
      </dsp:nvSpPr>
      <dsp:spPr>
        <a:xfrm rot="16200000">
          <a:off x="6818461" y="960620"/>
          <a:ext cx="4332598" cy="2411356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0" tIns="0" rIns="173126" bIns="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Step 4</a:t>
          </a:r>
          <a:endParaRPr lang="en-US" sz="27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Think about how your next plot point will connect with your current one. Continue writing.</a:t>
          </a:r>
          <a:endParaRPr lang="en-US" sz="2100" kern="1200" dirty="0"/>
        </a:p>
      </dsp:txBody>
      <dsp:txXfrm rot="5400000">
        <a:off x="7779082" y="866519"/>
        <a:ext cx="2411356" cy="25995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BDA6D-DC69-4DCE-BAF7-6763517D3376}" type="datetimeFigureOut">
              <a:rPr lang="en-US"/>
              <a:t>4/21/2015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77E94-A6AB-4E02-8E43-E89F9CF4757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F6C43-988E-4257-9A1C-C162EF036D58}" type="datetimeFigureOut">
              <a:rPr lang="en-US"/>
              <a:t>4/21/2015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491D0-8E1B-49C7-849B-A28568D9449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832533" y="1371600"/>
            <a:ext cx="9359467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832533" y="4462272"/>
            <a:ext cx="9359467" cy="1033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">
          <a:xfrm>
            <a:off x="3175199" y="1943842"/>
            <a:ext cx="8500062" cy="2387600"/>
          </a:xfrm>
        </p:spPr>
        <p:txBody>
          <a:bodyPr anchor="b"/>
          <a:lstStyle>
            <a:lvl1pPr algn="l">
              <a:lnSpc>
                <a:spcPct val="90000"/>
              </a:lnSpc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4/21/2015</a:t>
            </a:fld>
            <a:endParaRPr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4754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4/21/2015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440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99" y="6356350"/>
            <a:ext cx="1971947" cy="365125"/>
          </a:xfrm>
        </p:spPr>
        <p:txBody>
          <a:bodyPr/>
          <a:lstStyle/>
          <a:p>
            <a:fld id="{2CCFE9AC-F15C-4FA0-A6F1-298829FA691D}" type="datetimeFigureOut">
              <a:rPr lang="en-US"/>
              <a:t>4/21/2015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82374" y="6356350"/>
            <a:ext cx="5687786" cy="365125"/>
          </a:xfrm>
        </p:spPr>
        <p:txBody>
          <a:bodyPr/>
          <a:lstStyle/>
          <a:p>
            <a:endParaRPr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 rot="5400000">
            <a:off x="7523375" y="2743540"/>
            <a:ext cx="6857433" cy="137148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2389" y="6356350"/>
            <a:ext cx="1968898" cy="365125"/>
          </a:xfr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941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4/21/2015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133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5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4/21/2015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8245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4/21/2015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104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4/21/2015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128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4/21/2015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161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4/21/2015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029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18896" y="2465294"/>
            <a:ext cx="5389895" cy="4392706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</p:spPr>
        <p:txBody>
          <a:bodyPr>
            <a:normAutofit/>
          </a:bodyPr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4/21/2015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474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</p:spPr>
        <p:txBody>
          <a:bodyPr tIns="13716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4/21/2015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136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347472"/>
            <a:ext cx="12188952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0" y="457200"/>
            <a:ext cx="12188952" cy="137125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80160" y="466343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FE9AC-F15C-4FA0-A6F1-298829FA691D}" type="datetimeFigureOut">
              <a:rPr lang="en-US"/>
              <a:t>4/21/2015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com/url?sa=i&amp;rct=j&amp;q=&amp;esrc=s&amp;source=images&amp;cd=&amp;cad=rja&amp;uact=8&amp;ved=0CAcQjRw&amp;url=http://www.fanpop.com/clubs/the-wizard-of-oz/images/7805539/title/dorothy-photo&amp;ei=iYAkVZGYBMbTsAX19oCAAw&amp;bvm=bv.90237346,d.cGU&amp;psig=AFQjCNFfyRmggzqs6V80yqTWFnqDnwXGcw&amp;ust=1428541949760010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Story Grammar &amp; Scenes:</a:t>
            </a:r>
            <a:br>
              <a:rPr lang="en-US" dirty="0" smtClean="0"/>
            </a:br>
            <a:r>
              <a:rPr lang="en-US" dirty="0" smtClean="0"/>
              <a:t>Shapes for Fiction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Mr. </a:t>
            </a:r>
            <a:r>
              <a:rPr lang="en-US" dirty="0" err="1" smtClean="0"/>
              <a:t>Rumback</a:t>
            </a:r>
            <a:r>
              <a:rPr lang="en-US" dirty="0" smtClean="0"/>
              <a:t> &amp;</a:t>
            </a:r>
            <a:endParaRPr lang="en-US" dirty="0"/>
          </a:p>
          <a:p>
            <a:r>
              <a:rPr lang="en-US" dirty="0" smtClean="0"/>
              <a:t>Mr. Souvannarath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69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38014" y="4740295"/>
            <a:ext cx="6597465" cy="1500187"/>
          </a:xfrm>
        </p:spPr>
        <p:txBody>
          <a:bodyPr anchor="ctr">
            <a:normAutofit/>
          </a:bodyPr>
          <a:lstStyle/>
          <a:p>
            <a:pPr algn="ctr"/>
            <a:r>
              <a:rPr lang="en-US" sz="3600" u="sng" dirty="0"/>
              <a:t>Plot Point </a:t>
            </a:r>
            <a:r>
              <a:rPr lang="en-US" sz="3600" u="sng" dirty="0" smtClean="0"/>
              <a:t>6: Bleakest Moment</a:t>
            </a:r>
            <a:endParaRPr lang="en-US" sz="3600" u="sng" dirty="0"/>
          </a:p>
          <a:p>
            <a:pPr algn="ctr"/>
            <a:r>
              <a:rPr lang="en-US" sz="3600" dirty="0" smtClean="0"/>
              <a:t>“I’m Frightened </a:t>
            </a:r>
            <a:r>
              <a:rPr lang="en-US" sz="3600" dirty="0" err="1" smtClean="0"/>
              <a:t>Autie</a:t>
            </a:r>
            <a:r>
              <a:rPr lang="en-US" sz="3600" dirty="0" smtClean="0"/>
              <a:t> </a:t>
            </a:r>
            <a:r>
              <a:rPr lang="en-US" sz="3600" dirty="0" err="1" smtClean="0"/>
              <a:t>Em</a:t>
            </a:r>
            <a:r>
              <a:rPr lang="en-US" sz="3600" dirty="0" smtClean="0"/>
              <a:t>”</a:t>
            </a:r>
            <a:endParaRPr lang="en-US" sz="3600" dirty="0"/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825" y="75260"/>
            <a:ext cx="5619046" cy="4197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057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38014" y="4740295"/>
            <a:ext cx="6597465" cy="1500187"/>
          </a:xfrm>
        </p:spPr>
        <p:txBody>
          <a:bodyPr anchor="ctr">
            <a:normAutofit fontScale="92500" lnSpcReduction="10000"/>
          </a:bodyPr>
          <a:lstStyle/>
          <a:p>
            <a:pPr algn="ctr"/>
            <a:r>
              <a:rPr lang="en-US" sz="3600" u="sng" dirty="0"/>
              <a:t>Plot Point 7</a:t>
            </a:r>
            <a:r>
              <a:rPr lang="en-US" sz="3600" u="sng" dirty="0" smtClean="0"/>
              <a:t>: Revelation</a:t>
            </a:r>
            <a:endParaRPr lang="en-US" sz="3600" u="sng" dirty="0"/>
          </a:p>
          <a:p>
            <a:pPr algn="ctr"/>
            <a:r>
              <a:rPr lang="en-US" sz="3600" dirty="0" smtClean="0"/>
              <a:t>Pay No Attention To That Man Behind The Curtain</a:t>
            </a:r>
            <a:endParaRPr lang="en-US" sz="3600" dirty="0"/>
          </a:p>
          <a:p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9395" y="79102"/>
            <a:ext cx="5943603" cy="4127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4481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38014" y="4740295"/>
            <a:ext cx="6597465" cy="1500187"/>
          </a:xfrm>
        </p:spPr>
        <p:txBody>
          <a:bodyPr anchor="ctr">
            <a:normAutofit/>
          </a:bodyPr>
          <a:lstStyle/>
          <a:p>
            <a:pPr algn="ctr"/>
            <a:r>
              <a:rPr lang="en-US" sz="3600" u="sng" dirty="0" smtClean="0"/>
              <a:t>Plot Point 8: Decision</a:t>
            </a:r>
            <a:endParaRPr lang="en-US" sz="3600" u="sng" dirty="0"/>
          </a:p>
          <a:p>
            <a:pPr algn="ctr"/>
            <a:r>
              <a:rPr lang="en-US" sz="3600" dirty="0" smtClean="0"/>
              <a:t>Get The Witch’s Broom</a:t>
            </a:r>
            <a:endParaRPr lang="en-US" sz="3600" dirty="0"/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486" y="36817"/>
            <a:ext cx="3180377" cy="4245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686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38014" y="4740295"/>
            <a:ext cx="6597465" cy="1500187"/>
          </a:xfrm>
        </p:spPr>
        <p:txBody>
          <a:bodyPr anchor="ctr">
            <a:normAutofit fontScale="92500" lnSpcReduction="10000"/>
          </a:bodyPr>
          <a:lstStyle/>
          <a:p>
            <a:pPr algn="ctr"/>
            <a:r>
              <a:rPr lang="en-US" sz="3600" u="sng" dirty="0" smtClean="0"/>
              <a:t>Plot Point 9: Fulfillment of Emotional or Psychological Hole</a:t>
            </a:r>
            <a:endParaRPr lang="en-US" sz="3600" u="sng" dirty="0"/>
          </a:p>
          <a:p>
            <a:pPr algn="ctr"/>
            <a:r>
              <a:rPr lang="en-US" sz="3600" dirty="0" smtClean="0"/>
              <a:t>“There’s No Place Like Home.”</a:t>
            </a:r>
            <a:endParaRPr lang="en-US" sz="3600" dirty="0"/>
          </a:p>
          <a:p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254" y="39652"/>
            <a:ext cx="5173425" cy="4232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7785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7465" y="466343"/>
            <a:ext cx="9628632" cy="1362113"/>
          </a:xfrm>
        </p:spPr>
        <p:txBody>
          <a:bodyPr>
            <a:normAutofit/>
          </a:bodyPr>
          <a:lstStyle/>
          <a:p>
            <a:r>
              <a:rPr lang="en-US" sz="3700" dirty="0" smtClean="0"/>
              <a:t>Review of Provost’s 9  Plot Points</a:t>
            </a:r>
            <a:endParaRPr lang="en-US" sz="37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78217" y="1898419"/>
            <a:ext cx="6807552" cy="18074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 smtClean="0"/>
              <a:t>1. Inciting Incident </a:t>
            </a:r>
            <a:r>
              <a:rPr lang="en-US" dirty="0" smtClean="0"/>
              <a:t>(</a:t>
            </a:r>
            <a:r>
              <a:rPr lang="en-US" i="1" dirty="0" smtClean="0"/>
              <a:t>What happened?</a:t>
            </a:r>
            <a:r>
              <a:rPr lang="en-US" dirty="0" smtClean="0"/>
              <a:t>)</a:t>
            </a:r>
          </a:p>
          <a:p>
            <a:pPr marL="0" indent="0">
              <a:buNone/>
            </a:pPr>
            <a:r>
              <a:rPr lang="en-US" b="1" dirty="0" smtClean="0"/>
              <a:t>2. Goal of the Protagonist </a:t>
            </a:r>
            <a:r>
              <a:rPr lang="en-US" dirty="0" smtClean="0"/>
              <a:t>(</a:t>
            </a:r>
            <a:r>
              <a:rPr lang="en-US" i="1" dirty="0" smtClean="0"/>
              <a:t>What does the hero of your story want to do?</a:t>
            </a:r>
            <a:r>
              <a:rPr lang="en-US" dirty="0" smtClean="0"/>
              <a:t>)</a:t>
            </a:r>
          </a:p>
          <a:p>
            <a:pPr marL="0" indent="0">
              <a:buNone/>
            </a:pPr>
            <a:r>
              <a:rPr lang="en-US" b="1" dirty="0" smtClean="0"/>
              <a:t>3. Strategy of the Protagonist </a:t>
            </a:r>
            <a:r>
              <a:rPr lang="en-US" dirty="0" smtClean="0"/>
              <a:t>(</a:t>
            </a:r>
            <a:r>
              <a:rPr lang="en-US" i="1" dirty="0" smtClean="0"/>
              <a:t>How will he or she or they do it?)</a:t>
            </a:r>
            <a:endParaRPr lang="en-US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1794" y="909442"/>
            <a:ext cx="4876799" cy="2743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sp>
        <p:nvSpPr>
          <p:cNvPr id="8" name="Content Placeholder 4"/>
          <p:cNvSpPr>
            <a:spLocks noGrp="1"/>
          </p:cNvSpPr>
          <p:nvPr>
            <p:ph sz="half" idx="1"/>
          </p:nvPr>
        </p:nvSpPr>
        <p:spPr>
          <a:xfrm>
            <a:off x="79752" y="4093505"/>
            <a:ext cx="12242105" cy="3003038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sz="4600" b="1" dirty="0" smtClean="0"/>
              <a:t>4. Opposition </a:t>
            </a:r>
            <a:r>
              <a:rPr lang="en-US" sz="4600" b="1" dirty="0"/>
              <a:t>That Creates Conflict </a:t>
            </a:r>
            <a:r>
              <a:rPr lang="en-US" sz="4600" dirty="0"/>
              <a:t>(</a:t>
            </a:r>
            <a:r>
              <a:rPr lang="en-US" sz="4600" i="1" dirty="0"/>
              <a:t>Who or what is against the hero?</a:t>
            </a:r>
            <a:r>
              <a:rPr lang="en-US" sz="4600" dirty="0"/>
              <a:t>)</a:t>
            </a:r>
          </a:p>
          <a:p>
            <a:pPr marL="0" indent="0">
              <a:buNone/>
            </a:pPr>
            <a:r>
              <a:rPr lang="en-US" sz="4600" b="1" dirty="0" smtClean="0"/>
              <a:t>5. Important </a:t>
            </a:r>
            <a:r>
              <a:rPr lang="en-US" sz="4600" b="1" dirty="0"/>
              <a:t>Stakes </a:t>
            </a:r>
            <a:r>
              <a:rPr lang="en-US" sz="4600" dirty="0"/>
              <a:t>(</a:t>
            </a:r>
            <a:r>
              <a:rPr lang="en-US" sz="4600" i="1" dirty="0"/>
              <a:t>What makes the hero accomplishing their goal so important?</a:t>
            </a:r>
            <a:r>
              <a:rPr lang="en-US" sz="4600" dirty="0"/>
              <a:t>)</a:t>
            </a:r>
          </a:p>
          <a:p>
            <a:pPr marL="0" indent="0">
              <a:buNone/>
            </a:pPr>
            <a:r>
              <a:rPr lang="en-US" sz="4600" b="1" dirty="0" smtClean="0"/>
              <a:t>6. Bleakest </a:t>
            </a:r>
            <a:r>
              <a:rPr lang="en-US" sz="4600" b="1" dirty="0"/>
              <a:t>Moment </a:t>
            </a:r>
            <a:r>
              <a:rPr lang="en-US" sz="4600" dirty="0"/>
              <a:t>(</a:t>
            </a:r>
            <a:r>
              <a:rPr lang="en-US" sz="4600" i="1" dirty="0"/>
              <a:t>When are things looking the absolute worst</a:t>
            </a:r>
            <a:r>
              <a:rPr lang="en-US" sz="4600" i="1" dirty="0" smtClean="0"/>
              <a:t>?</a:t>
            </a:r>
            <a:r>
              <a:rPr lang="en-US" sz="4600" dirty="0" smtClean="0"/>
              <a:t>)</a:t>
            </a:r>
          </a:p>
          <a:p>
            <a:pPr marL="0" indent="0">
              <a:buNone/>
            </a:pPr>
            <a:r>
              <a:rPr lang="en-US" sz="4600" b="1" dirty="0" smtClean="0"/>
              <a:t>7. Revelation</a:t>
            </a:r>
            <a:r>
              <a:rPr lang="en-US" sz="4600" dirty="0" smtClean="0"/>
              <a:t> </a:t>
            </a:r>
            <a:r>
              <a:rPr lang="en-US" sz="4600" dirty="0"/>
              <a:t>(</a:t>
            </a:r>
            <a:r>
              <a:rPr lang="en-US" sz="4600" i="1" dirty="0"/>
              <a:t>What does the hero realize now?</a:t>
            </a:r>
            <a:r>
              <a:rPr lang="en-US" sz="4600" dirty="0"/>
              <a:t>)</a:t>
            </a:r>
          </a:p>
          <a:p>
            <a:pPr marL="0" indent="0">
              <a:buNone/>
            </a:pPr>
            <a:r>
              <a:rPr lang="en-US" sz="4600" b="1" dirty="0" smtClean="0"/>
              <a:t>8. Decision</a:t>
            </a:r>
            <a:r>
              <a:rPr lang="en-US" sz="4600" dirty="0" smtClean="0"/>
              <a:t> </a:t>
            </a:r>
            <a:r>
              <a:rPr lang="en-US" sz="4600" dirty="0"/>
              <a:t>(</a:t>
            </a:r>
            <a:r>
              <a:rPr lang="en-US" sz="4600" i="1" dirty="0"/>
              <a:t>What are the hero’s options and what do they choose?</a:t>
            </a:r>
            <a:r>
              <a:rPr lang="en-US" sz="4600" dirty="0"/>
              <a:t>)</a:t>
            </a:r>
          </a:p>
          <a:p>
            <a:pPr marL="0" indent="0">
              <a:buNone/>
            </a:pPr>
            <a:r>
              <a:rPr lang="en-US" sz="4600" b="1" dirty="0" smtClean="0"/>
              <a:t>9. Fulfillment </a:t>
            </a:r>
            <a:r>
              <a:rPr lang="en-US" sz="4600" b="1" dirty="0"/>
              <a:t>of an Emotional or Psychological Hole </a:t>
            </a:r>
            <a:r>
              <a:rPr lang="en-US" sz="4600" dirty="0"/>
              <a:t>(</a:t>
            </a:r>
            <a:r>
              <a:rPr lang="en-US" sz="4600" i="1" dirty="0"/>
              <a:t>How is the hero a better person now?</a:t>
            </a:r>
            <a:r>
              <a:rPr lang="en-US" sz="4600" dirty="0"/>
              <a:t>)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178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Today’s Class Activity</a:t>
            </a:r>
            <a:endParaRPr lang="en-US" sz="5400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800" i="1" dirty="0" smtClean="0"/>
              <a:t>6</a:t>
            </a:r>
            <a:r>
              <a:rPr lang="en-US" sz="4800" i="1" baseline="30000" dirty="0" smtClean="0"/>
              <a:t>th</a:t>
            </a:r>
            <a:r>
              <a:rPr lang="en-US" sz="4800" i="1" dirty="0" smtClean="0"/>
              <a:t> Graders</a:t>
            </a:r>
            <a:r>
              <a:rPr lang="en-US" sz="4000" dirty="0" smtClean="0"/>
              <a:t>, </a:t>
            </a:r>
          </a:p>
          <a:p>
            <a:pPr algn="ctr"/>
            <a:r>
              <a:rPr lang="en-US" sz="4000" dirty="0" smtClean="0"/>
              <a:t> You will be given a well-known story to alter into your very own, original telling. </a:t>
            </a:r>
          </a:p>
          <a:p>
            <a:pPr algn="ctr"/>
            <a:r>
              <a:rPr lang="en-US" sz="4000" dirty="0" smtClean="0"/>
              <a:t> Be creative and rewrite the story into something unique and amazing!</a:t>
            </a:r>
          </a:p>
        </p:txBody>
      </p:sp>
    </p:spTree>
    <p:extLst>
      <p:ext uri="{BB962C8B-B14F-4D97-AF65-F5344CB8AC3E}">
        <p14:creationId xmlns:p14="http://schemas.microsoft.com/office/powerpoint/2010/main" val="144035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/>
              <a:t>Story Grammar Reconstruction Activity</a:t>
            </a:r>
            <a:endParaRPr lang="en-US" sz="4400" dirty="0"/>
          </a:p>
        </p:txBody>
      </p:sp>
      <p:graphicFrame>
        <p:nvGraphicFramePr>
          <p:cNvPr id="8" name="Content Placeholder 7" descr="Trapezoid List" title="SmartArt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1008719"/>
              </p:ext>
            </p:extLst>
          </p:nvPr>
        </p:nvGraphicFramePr>
        <p:xfrm>
          <a:off x="1053277" y="2171896"/>
          <a:ext cx="10192896" cy="43325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4969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en-US" sz="6600" dirty="0" smtClean="0"/>
              <a:t>Frozen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131" y="127521"/>
            <a:ext cx="5425027" cy="407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797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Frozen: Inciting Incident</a:t>
            </a:r>
            <a:endParaRPr lang="en-US" sz="5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 anchor="ctr">
            <a:normAutofit lnSpcReduction="10000"/>
          </a:bodyPr>
          <a:lstStyle/>
          <a:p>
            <a:pPr marL="0" indent="0" algn="ctr">
              <a:buNone/>
            </a:pPr>
            <a:r>
              <a:rPr lang="en-US" sz="4400" i="1" dirty="0" smtClean="0"/>
              <a:t>While playing amongst the flurry of shimmering snow, Princess Elsa accidentally strikes Princess Anna with her magic powers</a:t>
            </a:r>
            <a:r>
              <a:rPr lang="en-US" sz="4400" dirty="0" smtClean="0"/>
              <a:t>. </a:t>
            </a:r>
            <a:r>
              <a:rPr lang="en-US" sz="4400" i="1" dirty="0" smtClean="0"/>
              <a:t>Alone and scared in the wintery ballroom, Elsa cries out for her parents.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261656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/>
              <a:t>Story Grammar Reconstruction Activity</a:t>
            </a:r>
            <a:endParaRPr lang="en-US" sz="4400" dirty="0"/>
          </a:p>
        </p:txBody>
      </p:sp>
      <p:graphicFrame>
        <p:nvGraphicFramePr>
          <p:cNvPr id="8" name="Content Placeholder 7" descr="Trapezoid List" title="SmartArt"/>
          <p:cNvGraphicFramePr>
            <a:graphicFrameLocks noGrp="1"/>
          </p:cNvGraphicFramePr>
          <p:nvPr>
            <p:ph idx="1"/>
            <p:extLst/>
          </p:nvPr>
        </p:nvGraphicFramePr>
        <p:xfrm>
          <a:off x="1053277" y="2171896"/>
          <a:ext cx="10192896" cy="43325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7543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5400" dirty="0" smtClean="0"/>
              <a:t>Story Grammar: According to Gary Provost</a:t>
            </a:r>
            <a:endParaRPr lang="en-US" sz="5400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800" i="1" dirty="0" smtClean="0"/>
              <a:t>“90% of all the stories ever told in all the world in all time follow a similar plot pattern.” </a:t>
            </a:r>
          </a:p>
          <a:p>
            <a:pPr marL="0" indent="0" algn="ctr">
              <a:buNone/>
            </a:pPr>
            <a:r>
              <a:rPr lang="en-US" sz="4800" i="1" dirty="0" smtClean="0"/>
              <a:t>– Gary Provost</a:t>
            </a:r>
            <a:endParaRPr lang="en-US" sz="4000" dirty="0" smtClean="0"/>
          </a:p>
        </p:txBody>
      </p:sp>
    </p:spTree>
    <p:extLst>
      <p:ext uri="{BB962C8B-B14F-4D97-AF65-F5344CB8AC3E}">
        <p14:creationId xmlns:p14="http://schemas.microsoft.com/office/powerpoint/2010/main" val="1604525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u="sng" dirty="0" smtClean="0"/>
              <a:t>Provost’s 9 Plot Points</a:t>
            </a:r>
            <a:endParaRPr lang="en-US" sz="5400" u="sng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440416" y="2379288"/>
            <a:ext cx="9900029" cy="3986213"/>
          </a:xfrm>
        </p:spPr>
        <p:txBody>
          <a:bodyPr anchor="ctr">
            <a:noAutofit/>
          </a:bodyPr>
          <a:lstStyle/>
          <a:p>
            <a:pPr marL="342900" indent="-342900">
              <a:buAutoNum type="arabicPeriod"/>
            </a:pPr>
            <a:r>
              <a:rPr lang="en-US" sz="2000" b="1" dirty="0" smtClean="0"/>
              <a:t>Inciting Incident </a:t>
            </a:r>
            <a:r>
              <a:rPr lang="en-US" sz="2000" dirty="0" smtClean="0"/>
              <a:t>(</a:t>
            </a:r>
            <a:r>
              <a:rPr lang="en-US" sz="2000" i="1" dirty="0" smtClean="0"/>
              <a:t>What happened?</a:t>
            </a:r>
            <a:r>
              <a:rPr lang="en-US" sz="2000" dirty="0" smtClean="0"/>
              <a:t>)</a:t>
            </a:r>
          </a:p>
          <a:p>
            <a:pPr marL="342900" indent="-342900">
              <a:buAutoNum type="arabicPeriod"/>
            </a:pPr>
            <a:r>
              <a:rPr lang="en-US" sz="2000" b="1" dirty="0" smtClean="0"/>
              <a:t>Goal of the Protagonist </a:t>
            </a:r>
            <a:r>
              <a:rPr lang="en-US" sz="2000" dirty="0" smtClean="0"/>
              <a:t>(</a:t>
            </a:r>
            <a:r>
              <a:rPr lang="en-US" sz="2000" i="1" dirty="0" smtClean="0"/>
              <a:t>What does the hero of your  story want to do?</a:t>
            </a:r>
            <a:r>
              <a:rPr lang="en-US" sz="2000" dirty="0" smtClean="0"/>
              <a:t>)</a:t>
            </a:r>
          </a:p>
          <a:p>
            <a:pPr marL="342900" indent="-342900">
              <a:buAutoNum type="arabicPeriod"/>
            </a:pPr>
            <a:r>
              <a:rPr lang="en-US" sz="2000" b="1" dirty="0" smtClean="0"/>
              <a:t>Strategy of the Protagonist </a:t>
            </a:r>
            <a:r>
              <a:rPr lang="en-US" sz="2000" dirty="0" smtClean="0"/>
              <a:t>(</a:t>
            </a:r>
            <a:r>
              <a:rPr lang="en-US" sz="2000" i="1" dirty="0" smtClean="0"/>
              <a:t>How will he or she or they do it?</a:t>
            </a:r>
            <a:r>
              <a:rPr lang="en-US" sz="2000" dirty="0" smtClean="0"/>
              <a:t>)</a:t>
            </a:r>
          </a:p>
          <a:p>
            <a:pPr marL="342900" indent="-342900">
              <a:buAutoNum type="arabicPeriod"/>
            </a:pPr>
            <a:r>
              <a:rPr lang="en-US" sz="2000" b="1" dirty="0" smtClean="0"/>
              <a:t>Opposition That Creates Conflict </a:t>
            </a:r>
            <a:r>
              <a:rPr lang="en-US" sz="2000" dirty="0" smtClean="0"/>
              <a:t>(</a:t>
            </a:r>
            <a:r>
              <a:rPr lang="en-US" sz="2000" i="1" dirty="0" smtClean="0"/>
              <a:t>Who or what is against the hero?</a:t>
            </a:r>
            <a:r>
              <a:rPr lang="en-US" sz="2000" dirty="0" smtClean="0"/>
              <a:t>)</a:t>
            </a:r>
          </a:p>
          <a:p>
            <a:pPr marL="342900" indent="-342900">
              <a:buAutoNum type="arabicPeriod"/>
            </a:pPr>
            <a:r>
              <a:rPr lang="en-US" sz="2000" b="1" dirty="0" smtClean="0"/>
              <a:t>Important Stakes </a:t>
            </a:r>
            <a:r>
              <a:rPr lang="en-US" sz="2000" dirty="0" smtClean="0"/>
              <a:t>(</a:t>
            </a:r>
            <a:r>
              <a:rPr lang="en-US" sz="2000" i="1" dirty="0" smtClean="0"/>
              <a:t>What makes the hero accomplishing their goal so important?</a:t>
            </a:r>
            <a:r>
              <a:rPr lang="en-US" sz="2000" dirty="0" smtClean="0"/>
              <a:t>)</a:t>
            </a:r>
          </a:p>
          <a:p>
            <a:pPr marL="342900" indent="-342900">
              <a:buAutoNum type="arabicPeriod"/>
            </a:pPr>
            <a:r>
              <a:rPr lang="en-US" sz="2000" b="1" dirty="0" smtClean="0"/>
              <a:t>Bleakest Moment </a:t>
            </a:r>
            <a:r>
              <a:rPr lang="en-US" sz="2000" dirty="0" smtClean="0"/>
              <a:t>(</a:t>
            </a:r>
            <a:r>
              <a:rPr lang="en-US" sz="2000" i="1" dirty="0" smtClean="0"/>
              <a:t>When are things looking the absolute worst?</a:t>
            </a:r>
            <a:r>
              <a:rPr lang="en-US" sz="2000" dirty="0" smtClean="0"/>
              <a:t>)</a:t>
            </a:r>
          </a:p>
          <a:p>
            <a:pPr marL="342900" indent="-342900">
              <a:buAutoNum type="arabicPeriod"/>
            </a:pPr>
            <a:r>
              <a:rPr lang="en-US" sz="2000" b="1" dirty="0" smtClean="0"/>
              <a:t>Revelation</a:t>
            </a:r>
            <a:r>
              <a:rPr lang="en-US" sz="2000" dirty="0" smtClean="0"/>
              <a:t> (</a:t>
            </a:r>
            <a:r>
              <a:rPr lang="en-US" sz="2000" i="1" dirty="0" smtClean="0"/>
              <a:t>What does the hero realize now?</a:t>
            </a:r>
            <a:r>
              <a:rPr lang="en-US" sz="2000" dirty="0" smtClean="0"/>
              <a:t>)</a:t>
            </a:r>
          </a:p>
          <a:p>
            <a:pPr marL="342900" indent="-342900">
              <a:buAutoNum type="arabicPeriod"/>
            </a:pPr>
            <a:r>
              <a:rPr lang="en-US" sz="2000" b="1" dirty="0" smtClean="0"/>
              <a:t>Decision</a:t>
            </a:r>
            <a:r>
              <a:rPr lang="en-US" sz="2000" dirty="0" smtClean="0"/>
              <a:t> (</a:t>
            </a:r>
            <a:r>
              <a:rPr lang="en-US" sz="2000" i="1" dirty="0" smtClean="0"/>
              <a:t>What are the hero’s options and what do they choose?</a:t>
            </a:r>
            <a:r>
              <a:rPr lang="en-US" sz="2000" dirty="0" smtClean="0"/>
              <a:t>)</a:t>
            </a:r>
          </a:p>
          <a:p>
            <a:pPr marL="342900" indent="-342900">
              <a:buAutoNum type="arabicPeriod"/>
            </a:pPr>
            <a:r>
              <a:rPr lang="en-US" sz="2000" b="1" dirty="0" smtClean="0"/>
              <a:t>Fulfillment of an Emotional or Psychological Hole </a:t>
            </a:r>
            <a:r>
              <a:rPr lang="en-US" sz="2000" dirty="0" smtClean="0"/>
              <a:t>(</a:t>
            </a:r>
            <a:r>
              <a:rPr lang="en-US" sz="2000" i="1" dirty="0" smtClean="0"/>
              <a:t>How is the hero a better person now?</a:t>
            </a:r>
            <a:r>
              <a:rPr lang="en-US" sz="2000" dirty="0" smtClean="0"/>
              <a:t>)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015730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en-US" sz="6600" dirty="0" smtClean="0"/>
              <a:t>The Wizard of Oz</a:t>
            </a:r>
            <a:endParaRPr lang="en-US" sz="6600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7103" y="28281"/>
            <a:ext cx="6192719" cy="4259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1399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en-US" sz="3600" u="sng" dirty="0" smtClean="0"/>
              <a:t>Plot Point 1: Inciting Incident </a:t>
            </a:r>
          </a:p>
          <a:p>
            <a:pPr algn="ctr"/>
            <a:r>
              <a:rPr lang="en-US" sz="3600" dirty="0" smtClean="0"/>
              <a:t>The Tornado</a:t>
            </a:r>
            <a:endParaRPr lang="en-US" sz="3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161" y="154899"/>
            <a:ext cx="7210923" cy="4054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8722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ctr">
            <a:normAutofit fontScale="92500"/>
          </a:bodyPr>
          <a:lstStyle/>
          <a:p>
            <a:pPr algn="ctr"/>
            <a:r>
              <a:rPr lang="en-US" sz="3600" u="sng" dirty="0" smtClean="0"/>
              <a:t>Plot Point 2: Goal of the Protagonist </a:t>
            </a:r>
          </a:p>
          <a:p>
            <a:pPr algn="ctr"/>
            <a:r>
              <a:rPr lang="en-US" sz="3600" dirty="0" smtClean="0"/>
              <a:t>To Get Home</a:t>
            </a:r>
            <a:endParaRPr lang="en-US" sz="3600" dirty="0"/>
          </a:p>
        </p:txBody>
      </p:sp>
      <p:pic>
        <p:nvPicPr>
          <p:cNvPr id="5" name="Content Placeholder 3" descr="https://encrypted-tbn1.gstatic.com/images?q=tbn:ANd9GcT0bBgnFnkjVITWOH2tOj-d-EDdcKTT890DkHYsbtZXHihFa2UA">
            <a:hlinkClick r:id="rId2"/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367" y="78826"/>
            <a:ext cx="6034690" cy="41778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5542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en-US" sz="3600" u="sng" dirty="0" smtClean="0"/>
              <a:t>Plot Point 3: A Plan of Action</a:t>
            </a:r>
          </a:p>
          <a:p>
            <a:pPr algn="ctr"/>
            <a:r>
              <a:rPr lang="en-US" sz="3600" dirty="0" smtClean="0"/>
              <a:t>Follow the Yellow Brick Road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528" y="183932"/>
            <a:ext cx="7187326" cy="404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415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ctr">
            <a:normAutofit fontScale="92500" lnSpcReduction="10000"/>
          </a:bodyPr>
          <a:lstStyle/>
          <a:p>
            <a:pPr algn="ctr"/>
            <a:r>
              <a:rPr lang="en-US" sz="3600" u="sng" dirty="0" smtClean="0"/>
              <a:t>Plot Point 4: Opposition That Creates Conflict</a:t>
            </a:r>
          </a:p>
          <a:p>
            <a:pPr algn="ctr"/>
            <a:r>
              <a:rPr lang="en-US" sz="3600" dirty="0" smtClean="0"/>
              <a:t>The Wicked Witch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739" y="94596"/>
            <a:ext cx="6178784" cy="416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693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ctr">
            <a:normAutofit fontScale="92500" lnSpcReduction="10000"/>
          </a:bodyPr>
          <a:lstStyle/>
          <a:p>
            <a:pPr algn="ctr"/>
            <a:r>
              <a:rPr lang="en-US" sz="3600" u="sng" dirty="0" smtClean="0"/>
              <a:t>Plot Point 5: Important Stakes</a:t>
            </a:r>
          </a:p>
          <a:p>
            <a:pPr algn="ctr"/>
            <a:r>
              <a:rPr lang="en-US" sz="3600" dirty="0" err="1" smtClean="0"/>
              <a:t>Dorthy</a:t>
            </a:r>
            <a:r>
              <a:rPr lang="en-US" sz="3600" dirty="0"/>
              <a:t> </a:t>
            </a:r>
            <a:r>
              <a:rPr lang="en-US" sz="3600" dirty="0" smtClean="0"/>
              <a:t>– Home, Tin Man – Heart, Scarecrow – Brain, Lion – Courage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345" y="98461"/>
            <a:ext cx="5517584" cy="4140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48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ducation 16x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ducation_16x9.potx" id="{AA5F22BC-61EA-4F01-AB22-75117871E196}" vid="{BD0EB374-1DDC-4F15-88A9-D386288C58A6}"/>
    </a:ext>
  </a:extLst>
</a:theme>
</file>

<file path=ppt/theme/theme2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46F0C7C-95CD-4157-B59F-1693F8160BF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Educational subjects presentation, chalkboard illustrations design (widescreen)</Template>
  <TotalTime>0</TotalTime>
  <Words>627</Words>
  <Application>Microsoft Office PowerPoint</Application>
  <PresentationFormat>Widescreen</PresentationFormat>
  <Paragraphs>71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Calibri</vt:lpstr>
      <vt:lpstr>Wingdings</vt:lpstr>
      <vt:lpstr>Education 16x9</vt:lpstr>
      <vt:lpstr>Story Grammar &amp; Scenes: Shapes for Fiction</vt:lpstr>
      <vt:lpstr>Story Grammar: According to Gary Provost</vt:lpstr>
      <vt:lpstr>Provost’s 9 Plot Points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Review of Provost’s 9  Plot Points</vt:lpstr>
      <vt:lpstr>Today’s Class Activity</vt:lpstr>
      <vt:lpstr>Story Grammar Reconstruction Activity</vt:lpstr>
      <vt:lpstr>PowerPoint Presentation</vt:lpstr>
      <vt:lpstr>Frozen: Inciting Incident</vt:lpstr>
      <vt:lpstr>Story Grammar Reconstruction Activity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2015-02-27T02:00:47Z</dcterms:created>
  <dcterms:modified xsi:type="dcterms:W3CDTF">2015-04-21T23:53:11Z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TC034629029991</vt:lpwstr>
  </property>
</Properties>
</file>